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7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44;&#1051;&#1071;%20&#1055;&#1056;&#1045;&#1047;&#1045;&#1053;&#1058;&#1040;&#1062;&#1048;&#1048;%20&#1048;&#1054;&#1052;\video5449479862651727515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534400" cy="213360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itchFamily="18" charset="-78"/>
              </a:rPr>
              <a:t>Индивидуальный образовательный</a:t>
            </a:r>
            <a:b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itchFamily="18" charset="-78"/>
              </a:rPr>
            </a:b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itchFamily="18" charset="-78"/>
              </a:rPr>
              <a:t>Маршрут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5105400"/>
            <a:ext cx="3810000" cy="99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Бородулина любовь Викторовна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Педагог дополнительного образования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ДЮЦТТ»Юниор»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53340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Constantia" pitchFamily="18" charset="0"/>
              </a:rPr>
              <a:t>Профессиональный дефицит</a:t>
            </a:r>
            <a:endParaRPr lang="ru-RU" sz="36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2438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Организовать учебный процесс с применением игровых технологий в обучении детей старшего дошкольного возраста изобразительной деятельности.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8382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onstantia" pitchFamily="18" charset="0"/>
              </a:rPr>
              <a:t>Образовательные задачи</a:t>
            </a:r>
            <a:endParaRPr lang="ru-RU" sz="32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 Познакомиться с игровыми технологиями </a:t>
            </a:r>
            <a:r>
              <a:rPr lang="ru-RU" i="1" dirty="0" smtClean="0">
                <a:solidFill>
                  <a:schemeClr val="bg1"/>
                </a:solidFill>
              </a:rPr>
              <a:t>в обучении </a:t>
            </a:r>
            <a:r>
              <a:rPr lang="ru-RU" i="1" dirty="0" smtClean="0">
                <a:solidFill>
                  <a:schemeClr val="bg1"/>
                </a:solidFill>
              </a:rPr>
              <a:t>детей старшего дошкольного возраста на занятиях по </a:t>
            </a:r>
            <a:r>
              <a:rPr lang="ru-RU" i="1" dirty="0" err="1" smtClean="0">
                <a:solidFill>
                  <a:schemeClr val="bg1"/>
                </a:solidFill>
              </a:rPr>
              <a:t>изо.деятельности</a:t>
            </a:r>
            <a:endParaRPr lang="ru-RU" i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 Изучить виды игровых технологий.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 Освоить формы, методы проведения занятий с применением игровых технологий.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 Применить на занятиях в объединении «</a:t>
            </a:r>
            <a:r>
              <a:rPr lang="ru-RU" i="1" dirty="0" err="1" smtClean="0">
                <a:solidFill>
                  <a:schemeClr val="bg1"/>
                </a:solidFill>
              </a:rPr>
              <a:t>ЮниАрт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2785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304800"/>
          <a:ext cx="8458201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993"/>
                <a:gridCol w="2608604"/>
                <a:gridCol w="2608604"/>
              </a:tblGrid>
              <a:tr h="370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564935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Познакомиться с игровыми технологиями обучения, изучить виды игровых форм, (практик), повышающих мотивацию детей старшего дошкольного возраста на занятиях по изо.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«Открытый урок 1 сентября», тема: «Роль и место игры в обучении изобразительному искусству (из опыта работы)»: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«Молодой Ученый», тема: «Игровые методы в обучении детей технике рисования»: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«Академия развития творчества  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Арт-Талант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тема: «Игровые приемы обучения на уроках ИЗО»: 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Инфоурок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тема «Игровые технологии на уроках ИЗО»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Инфоурок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тема: «Игровые технологии обучения как одно из средств активизации познавательной деятельности обучающихся на уроках изобразительного 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скусства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завучем, методистом, заведующим отделом.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 игровых методов обучения технике рисования детей старшего дошкольного возраста (подборка игр и игровых упражнений, направленных на повышение мотивации).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62001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1. «Фантастическое животное»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Цель: развивать творческое воображение, используя разные способы изображения.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Материалы: разные части животных, птиц, рыб, насекомых (вырезанные из бумаги).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Инструкция: составить из имеющихся элементов фантастическое животное, придумать название. Затем дети изображают фантастическое животное в выбранной ими технике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893875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2. «Веселые ладошки»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Цель: развивать творческое воображение.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Материал: картонные силуэты ладошек, обвести и нарядить.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Инструкция: нарядить каждый пальчик.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Вариант: на красочный оттиск ладони дорисовать предметы (бантики, шляпки, волосы и т.д.).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798874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3. «Радуга»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Цель: Знакомить детей с системой цветов, с последовательностью их расположения в спектре, включая </a:t>
            </a:r>
            <a:r>
              <a:rPr lang="ru-RU" dirty="0" err="1" smtClean="0">
                <a:solidFill>
                  <a:schemeClr val="bg1"/>
                </a:solidFill>
              </a:rPr>
              <a:t>голубой</a:t>
            </a:r>
            <a:r>
              <a:rPr lang="ru-RU" dirty="0" smtClean="0">
                <a:solidFill>
                  <a:schemeClr val="bg1"/>
                </a:solidFill>
              </a:rPr>
              <a:t> цвет.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Материал: демонстрационный: картина «Радуга»;  раздаточный: вырезанные разноцветные дуги для складывания радуги.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Ход игры: Педагог предлагает детям собрать радугу из отдельных дуг.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184206"/>
            <a:ext cx="8382000" cy="487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Примеры игровых упражнений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277495"/>
          <a:ext cx="8382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60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Выполнено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2615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Освоить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игровые формы и практики, применить игровые методы обучения при проведении занятий в объединении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ЮниАрт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800" dirty="0" smtClean="0"/>
                    </a:p>
                    <a:p>
                      <a:pPr algn="just"/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Курсы повышения квалификации «ФГОС ДО: «Применение игровых практик для современного развития детей».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Удостоверение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  Продемонстрировать игровые технологии, поделиться опытом с коллегами.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Представление своего педагогического опыта по применению игровых технологий на занятиях изобразительного искусства с детьми старшего дошкольного возраста.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05800" cy="524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54494798626517275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-20659"/>
            <a:ext cx="4205702" cy="6878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458200" cy="2133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Спасибо за внимание.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</TotalTime>
  <Words>316</Words>
  <PresentationFormat>Экран (4:3)</PresentationFormat>
  <Paragraphs>37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Индивидуальный образовательный Маршрут</vt:lpstr>
      <vt:lpstr>Профессиональный дефицит</vt:lpstr>
      <vt:lpstr>Образовательные задачи</vt:lpstr>
      <vt:lpstr>Слайд 4</vt:lpstr>
      <vt:lpstr>Примеры игровых упражнений</vt:lpstr>
      <vt:lpstr>Слайд 6</vt:lpstr>
      <vt:lpstr>Слайд 7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2023-05-01T15:35:14Z</dcterms:created>
  <dcterms:modified xsi:type="dcterms:W3CDTF">2023-05-29T01:25:53Z</dcterms:modified>
</cp:coreProperties>
</file>